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</p:sldMasterIdLst>
  <p:sldIdLst>
    <p:sldId id="266" r:id="rId2"/>
  </p:sldIdLst>
  <p:sldSz cx="9144000" cy="6858000" type="screen4x3"/>
  <p:notesSz cx="7559675" cy="10691813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2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圖片 69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圖片 70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請按一下滑鼠，編輯題名文字格式。</a:t>
            </a: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請按滑鼠，編輯大綱文字格式。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第二個大綱層次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第三個大綱層次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第四個大綱層次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第五個大綱層次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第六個大綱層次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第七個大綱層次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628560" y="365040"/>
            <a:ext cx="788616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Goal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" name="錄製_2019_05_07_17_53_46_57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6964" y="1512436"/>
            <a:ext cx="8516352" cy="44311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615</TotalTime>
  <Words>1</Words>
  <Application>Microsoft Office PowerPoint</Application>
  <PresentationFormat>如螢幕大小 (4:3)</PresentationFormat>
  <Paragraphs>1</Paragraphs>
  <Slides>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7" baseType="lpstr">
      <vt:lpstr>DejaVu Sans</vt:lpstr>
      <vt:lpstr>Arial</vt:lpstr>
      <vt:lpstr>Symbol</vt:lpstr>
      <vt:lpstr>Times New Roman</vt:lpstr>
      <vt:lpstr>Wingdings</vt:lpstr>
      <vt:lpstr>Office Theme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subject/>
  <dc:creator>Windows 使用者</dc:creator>
  <dc:description/>
  <cp:lastModifiedBy>歐陽 飛鴻</cp:lastModifiedBy>
  <cp:revision>108</cp:revision>
  <dcterms:created xsi:type="dcterms:W3CDTF">2018-03-19T05:05:35Z</dcterms:created>
  <dcterms:modified xsi:type="dcterms:W3CDTF">2019-05-09T04:18:00Z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1</vt:i4>
  </property>
  <property fmtid="{D5CDD505-2E9C-101B-9397-08002B2CF9AE}" pid="7" name="Notes">
    <vt:i4>0</vt:i4>
  </property>
  <property fmtid="{D5CDD505-2E9C-101B-9397-08002B2CF9AE}" pid="8" name="PresentationFormat">
    <vt:lpwstr>如螢幕大小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13</vt:i4>
  </property>
</Properties>
</file>